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8" r:id="rId1"/>
    <p:sldMasterId id="2147483938" r:id="rId2"/>
  </p:sldMasterIdLst>
  <p:notesMasterIdLst>
    <p:notesMasterId r:id="rId24"/>
  </p:notesMasterIdLst>
  <p:handoutMasterIdLst>
    <p:handoutMasterId r:id="rId25"/>
  </p:handoutMasterIdLst>
  <p:sldIdLst>
    <p:sldId id="256" r:id="rId3"/>
    <p:sldId id="263" r:id="rId4"/>
    <p:sldId id="257" r:id="rId5"/>
    <p:sldId id="258" r:id="rId6"/>
    <p:sldId id="259" r:id="rId7"/>
    <p:sldId id="260" r:id="rId8"/>
    <p:sldId id="261" r:id="rId9"/>
    <p:sldId id="262" r:id="rId10"/>
    <p:sldId id="264" r:id="rId11"/>
    <p:sldId id="265" r:id="rId12"/>
    <p:sldId id="267" r:id="rId13"/>
    <p:sldId id="269" r:id="rId14"/>
    <p:sldId id="268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30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34"/>
    </p:cViewPr>
  </p:sorterViewPr>
  <p:notesViewPr>
    <p:cSldViewPr>
      <p:cViewPr varScale="1">
        <p:scale>
          <a:sx n="52" d="100"/>
          <a:sy n="52" d="100"/>
        </p:scale>
        <p:origin x="-1200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AADF81-EF23-4007-9217-9E1F104F37FE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729030-DAE7-4770-8178-AA1A3C34E65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699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D7789A-6A9E-4F9F-A845-999C9C0F71F2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07E8A3-9B75-4C87-84CA-8D7B8C95D8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91283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07E8A3-9B75-4C87-84CA-8D7B8C95D88D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07E8A3-9B75-4C87-84CA-8D7B8C95D88D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93FA2-8434-4C3A-88C8-3B6BF14F320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171C1-C215-407B-ADC5-7B92C9E5FC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93FA2-8434-4C3A-88C8-3B6BF14F320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171C1-C215-407B-ADC5-7B92C9E5FC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93FA2-8434-4C3A-88C8-3B6BF14F320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171C1-C215-407B-ADC5-7B92C9E5FC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2F93FA2-8434-4C3A-88C8-3B6BF14F320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DE171C1-C215-407B-ADC5-7B92C9E5FC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F93FA2-8434-4C3A-88C8-3B6BF14F320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E171C1-C215-407B-ADC5-7B92C9E5FC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2F93FA2-8434-4C3A-88C8-3B6BF14F320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9DE171C1-C215-407B-ADC5-7B92C9E5FC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F93FA2-8434-4C3A-88C8-3B6BF14F320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E171C1-C215-407B-ADC5-7B92C9E5FC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F93FA2-8434-4C3A-88C8-3B6BF14F320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E171C1-C215-407B-ADC5-7B92C9E5FC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F93FA2-8434-4C3A-88C8-3B6BF14F320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E171C1-C215-407B-ADC5-7B92C9E5FC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93FA2-8434-4C3A-88C8-3B6BF14F320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171C1-C215-407B-ADC5-7B92C9E5FC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2F93FA2-8434-4C3A-88C8-3B6BF14F320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E171C1-C215-407B-ADC5-7B92C9E5FC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F93FA2-8434-4C3A-88C8-3B6BF14F320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E171C1-C215-407B-ADC5-7B92C9E5FC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F93FA2-8434-4C3A-88C8-3B6BF14F320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E171C1-C215-407B-ADC5-7B92C9E5FC9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F93FA2-8434-4C3A-88C8-3B6BF14F320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E171C1-C215-407B-ADC5-7B92C9E5FC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C2F93FA2-8434-4C3A-88C8-3B6BF14F320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DE171C1-C215-407B-ADC5-7B92C9E5FC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93FA2-8434-4C3A-88C8-3B6BF14F320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171C1-C215-407B-ADC5-7B92C9E5FC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93FA2-8434-4C3A-88C8-3B6BF14F320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171C1-C215-407B-ADC5-7B92C9E5FC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93FA2-8434-4C3A-88C8-3B6BF14F320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171C1-C215-407B-ADC5-7B92C9E5FC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93FA2-8434-4C3A-88C8-3B6BF14F320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171C1-C215-407B-ADC5-7B92C9E5FC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93FA2-8434-4C3A-88C8-3B6BF14F320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171C1-C215-407B-ADC5-7B92C9E5FC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93FA2-8434-4C3A-88C8-3B6BF14F320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171C1-C215-407B-ADC5-7B92C9E5FC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93FA2-8434-4C3A-88C8-3B6BF14F320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171C1-C215-407B-ADC5-7B92C9E5FC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93FA2-8434-4C3A-88C8-3B6BF14F320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E171C1-C215-407B-ADC5-7B92C9E5FC9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  <p:sldLayoutId id="2147483816" r:id="rId12"/>
    <p:sldLayoutId id="2147483817" r:id="rId1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C2F93FA2-8434-4C3A-88C8-3B6BF14F320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9DE171C1-C215-407B-ADC5-7B92C9E5FC9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7" r:id="rId9"/>
    <p:sldLayoutId id="2147483948" r:id="rId10"/>
    <p:sldLayoutId id="214748394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mtClean="0"/>
              <a:t>Я здоровье берегу - сам себе я помогу!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ЗАЧЕМ</a:t>
            </a:r>
            <a:r>
              <a:rPr lang="en-US" dirty="0" smtClean="0"/>
              <a:t> </a:t>
            </a:r>
            <a:r>
              <a:rPr lang="ru-RU" dirty="0" smtClean="0"/>
              <a:t>нам нужно знать свой организм?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pPr marL="514350" indent="-514350">
              <a:buFont typeface="+mj-lt"/>
              <a:buAutoNum type="alphaLcParenR"/>
            </a:pPr>
            <a:r>
              <a:rPr lang="ru-RU" dirty="0" smtClean="0"/>
              <a:t>Чтобы сохранить и укреплять своё здоровье;</a:t>
            </a:r>
          </a:p>
          <a:p>
            <a:pPr marL="514350" indent="-514350">
              <a:buFont typeface="+mj-lt"/>
              <a:buAutoNum type="alphaLcParenR"/>
            </a:pPr>
            <a:r>
              <a:rPr lang="ru-RU" dirty="0" smtClean="0"/>
              <a:t>Чтобы человек мог мыслить, говорить и трудиться;</a:t>
            </a:r>
          </a:p>
          <a:p>
            <a:pPr marL="514350" indent="-514350">
              <a:buFont typeface="+mj-lt"/>
              <a:buAutoNum type="alphaLcParenR"/>
            </a:pPr>
            <a:r>
              <a:rPr lang="ru-RU" dirty="0" smtClean="0"/>
              <a:t>Чтобы умело использовать свои возможности;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В какой строчке указаны только внутренние органы человека? 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pPr marL="514350" indent="-514350">
              <a:buFont typeface="+mj-lt"/>
              <a:buAutoNum type="alphaLcParenR"/>
            </a:pPr>
            <a:r>
              <a:rPr lang="ru-RU" dirty="0" smtClean="0"/>
              <a:t>Глаза, сердце, желудок, кожа;</a:t>
            </a:r>
          </a:p>
          <a:p>
            <a:pPr marL="514350" indent="-514350">
              <a:buFont typeface="+mj-lt"/>
              <a:buAutoNum type="alphaLcParenR"/>
            </a:pPr>
            <a:r>
              <a:rPr lang="ru-RU" dirty="0" smtClean="0"/>
              <a:t>Сердце, головной мозг, почки, кровь;</a:t>
            </a:r>
          </a:p>
          <a:p>
            <a:pPr marL="514350" indent="-514350">
              <a:buFont typeface="+mj-lt"/>
              <a:buAutoNum type="alphaLcParenR"/>
            </a:pPr>
            <a:r>
              <a:rPr lang="ru-RU" dirty="0" smtClean="0"/>
              <a:t>Печень, желудок, сердце, почки;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239000" cy="114300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В какой строчке указаны слова, описывающие здорового человека? 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LcParenR"/>
            </a:pPr>
            <a:endParaRPr lang="ru-RU" dirty="0" smtClean="0"/>
          </a:p>
          <a:p>
            <a:pPr marL="514350" indent="-514350">
              <a:buFont typeface="+mj-lt"/>
              <a:buAutoNum type="alphaLcParenR"/>
            </a:pPr>
            <a:r>
              <a:rPr lang="ru-RU" sz="2800" dirty="0" smtClean="0"/>
              <a:t>Сутулый, крепкий, неуклюжий, высокий;</a:t>
            </a:r>
          </a:p>
          <a:p>
            <a:pPr marL="514350" indent="-514350">
              <a:buFont typeface="+mj-lt"/>
              <a:buAutoNum type="alphaLcParenR"/>
            </a:pPr>
            <a:r>
              <a:rPr lang="ru-RU" sz="2800" dirty="0" smtClean="0"/>
              <a:t>Горбатый, бледный, хилый, низкий;</a:t>
            </a:r>
          </a:p>
          <a:p>
            <a:pPr marL="514350" indent="-514350">
              <a:buFont typeface="+mj-lt"/>
              <a:buAutoNum type="alphaLcParenR"/>
            </a:pPr>
            <a:r>
              <a:rPr lang="ru-RU" sz="2800" dirty="0" smtClean="0"/>
              <a:t>Стройный, сильный, ловкий, статный.</a:t>
            </a:r>
          </a:p>
          <a:p>
            <a:pPr marL="514350" indent="-514350">
              <a:buFont typeface="+mj-lt"/>
              <a:buAutoNum type="alphaLcParenR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Помоги себе сам!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17470" lvl="8" indent="-742950">
              <a:buNone/>
            </a:pPr>
            <a:endParaRPr lang="ru-RU" sz="4400" dirty="0" smtClean="0"/>
          </a:p>
          <a:p>
            <a:pPr marL="2617470" lvl="8" indent="-742950">
              <a:buNone/>
            </a:pPr>
            <a:r>
              <a:rPr lang="ru-RU" sz="4400" dirty="0" smtClean="0">
                <a:solidFill>
                  <a:srgbClr val="FF0000"/>
                </a:solidFill>
              </a:rPr>
              <a:t>ЧТО ТАКОЕ</a:t>
            </a:r>
          </a:p>
          <a:p>
            <a:pPr marL="2617470" lvl="8" indent="-742950">
              <a:buNone/>
            </a:pPr>
            <a:r>
              <a:rPr lang="ru-RU" sz="4400" dirty="0" smtClean="0">
                <a:solidFill>
                  <a:srgbClr val="FF0000"/>
                </a:solidFill>
              </a:rPr>
              <a:t>СТРЕСС ?</a:t>
            </a:r>
          </a:p>
          <a:p>
            <a:pPr marL="2617470" lvl="8" indent="-742950">
              <a:buNone/>
            </a:pPr>
            <a:endParaRPr lang="ru-RU" sz="44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" presetID="4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Как снять стресс?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Залезть под душ.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Громко закричать.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Включить спокойную музыку, закрыть глаза, расслабиться, представить себе что-нибудь хорошее.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Стресс хорошо снимается во время движения, занятий спортом, любимым делом.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Что такое гигиена?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>
                <a:solidFill>
                  <a:srgbClr val="00B050"/>
                </a:solidFill>
              </a:rPr>
              <a:t>ГИГИЕНА –ЭТО НАУКА О СОХРАНЕНИИ ЗДОРОВЬЯ, А ТАКЖЕ МЕРОПРИЯТИЯ, КОТОРЫЕ СОДЕЙСТВУЮТ ЭТОМУ.</a:t>
            </a:r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Народная мудрость гласит:</a:t>
            </a: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</a:rPr>
              <a:t>    «Кто аккуратен, тот людям приятен»</a:t>
            </a: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57200" indent="-457200" algn="ctr"/>
            <a:r>
              <a:rPr lang="ru-RU" sz="2400" dirty="0" smtClean="0"/>
              <a:t>ДАВАЙТЕ ВСПОМНИМ КАК НУЖНО УХАЖИВАТЬ ЗА СОБОЙ?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Уход за волосами;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За обувью;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Нательным бельём и верхней одеждой;</a:t>
            </a:r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Каждый человек Не только должен уметь трудиться , но и отдыхать!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17470" lvl="8" indent="-742950">
              <a:buNone/>
            </a:pPr>
            <a:r>
              <a:rPr lang="ru-RU" sz="4000" dirty="0" smtClean="0">
                <a:solidFill>
                  <a:srgbClr val="002060"/>
                </a:solidFill>
              </a:rPr>
              <a:t>А как вы отдыхаете, ребята?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 algn="ctr"/>
            <a:r>
              <a:rPr lang="ru-RU" dirty="0" smtClean="0"/>
              <a:t>Приятного аппетита!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Древние мудрецы говорили: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>
                <a:solidFill>
                  <a:srgbClr val="00B050"/>
                </a:solidFill>
              </a:rPr>
              <a:t>«Скажи мне ,что ты ешь, и я скажу тебе , кто ты есть»</a:t>
            </a:r>
            <a:endParaRPr lang="ru-RU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81000"/>
            <a:ext cx="72390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400" dirty="0" smtClean="0"/>
              <a:t>Молодому организму нужно употреблять более 30  видов продуктов</a:t>
            </a:r>
            <a:r>
              <a:rPr lang="ru-RU" sz="2800" dirty="0" smtClean="0"/>
              <a:t>!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pPr>
              <a:buNone/>
            </a:pPr>
            <a:r>
              <a:rPr lang="ru-RU" dirty="0" smtClean="0"/>
              <a:t>НАЗОВИТЕ ПОЛЕЗНЫЕ ДЛЯ ОРГАНИЗМА ПРОДУКТЫ:</a:t>
            </a:r>
          </a:p>
          <a:p>
            <a:pPr>
              <a:buNone/>
            </a:pPr>
            <a:r>
              <a:rPr lang="ru-RU" dirty="0" smtClean="0"/>
              <a:t>Рыба, жевательная резинка, чипсы, кефир, напиток «Кола», овсянка, морковь, шоколад, лук, яблоки, торты, творог, капуста, гречка, мясо.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СТРАНА ЗДОРОВЬЯ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rgbClr val="00B050"/>
                </a:solidFill>
              </a:rPr>
              <a:t>ГЛАВНОЕ ПРАВИЛО!</a:t>
            </a:r>
          </a:p>
          <a:p>
            <a:pPr algn="ctr">
              <a:buNone/>
            </a:pPr>
            <a:r>
              <a:rPr lang="ru-RU" dirty="0" smtClean="0"/>
              <a:t>Я умею думать,</a:t>
            </a:r>
          </a:p>
          <a:p>
            <a:pPr algn="ctr">
              <a:buNone/>
            </a:pPr>
            <a:r>
              <a:rPr lang="ru-RU" dirty="0" smtClean="0"/>
              <a:t>Я умею рассуждать,</a:t>
            </a:r>
          </a:p>
          <a:p>
            <a:pPr algn="ctr">
              <a:buNone/>
            </a:pPr>
            <a:r>
              <a:rPr lang="ru-RU" dirty="0" smtClean="0"/>
              <a:t>Что полезно для здоровья,</a:t>
            </a:r>
          </a:p>
          <a:p>
            <a:pPr algn="ctr">
              <a:buNone/>
            </a:pPr>
            <a:r>
              <a:rPr lang="ru-RU" dirty="0" smtClean="0"/>
              <a:t>То и буду выбирать!</a:t>
            </a:r>
            <a:endParaRPr lang="ru-RU" dirty="0"/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Расскажите о правилах правильно питания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Назовите витамины, которые вам известны?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Здоров </a:t>
            </a:r>
            <a:r>
              <a:rPr lang="ru-RU" dirty="0" err="1" smtClean="0"/>
              <a:t>будешь-всё</a:t>
            </a:r>
            <a:r>
              <a:rPr lang="ru-RU" dirty="0" smtClean="0"/>
              <a:t> добудешь!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6000" dirty="0" smtClean="0">
                <a:solidFill>
                  <a:srgbClr val="FF0000"/>
                </a:solidFill>
              </a:rPr>
              <a:t>ТАК БУДЬТЕ ЗДОРОВЫ!</a:t>
            </a:r>
            <a:endParaRPr lang="ru-RU" sz="6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04800"/>
            <a:ext cx="7239000" cy="1280160"/>
          </a:xfrm>
        </p:spPr>
        <p:txBody>
          <a:bodyPr>
            <a:normAutofit/>
          </a:bodyPr>
          <a:lstStyle/>
          <a:p>
            <a:pPr algn="ctr"/>
            <a:r>
              <a:rPr lang="ru-RU" i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Жизнь=здоровье+семья +                  учёба+друзья</a:t>
            </a:r>
            <a:endParaRPr lang="ru-RU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  <a:ln w="57150">
            <a:noFill/>
          </a:ln>
        </p:spPr>
        <p:txBody>
          <a:bodyPr>
            <a:normAutofit/>
          </a:bodyPr>
          <a:lstStyle/>
          <a:p>
            <a:pPr algn="r">
              <a:buNone/>
            </a:pPr>
            <a:endParaRPr lang="ru-RU" sz="6600" dirty="0">
              <a:solidFill>
                <a:schemeClr val="bg1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895600" y="4343400"/>
            <a:ext cx="1981200" cy="1295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/>
              <a:t>75</a:t>
            </a:r>
            <a:endParaRPr lang="ru-RU" sz="6000" dirty="0"/>
          </a:p>
        </p:txBody>
      </p:sp>
      <p:sp>
        <p:nvSpPr>
          <p:cNvPr id="8" name="Овал 7"/>
          <p:cNvSpPr/>
          <p:nvPr/>
        </p:nvSpPr>
        <p:spPr>
          <a:xfrm>
            <a:off x="5181600" y="4114800"/>
            <a:ext cx="2286000" cy="1676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/>
              <a:t>167</a:t>
            </a:r>
            <a:endParaRPr lang="ru-RU" sz="6000" dirty="0"/>
          </a:p>
        </p:txBody>
      </p:sp>
      <p:sp>
        <p:nvSpPr>
          <p:cNvPr id="9" name="Овал 8"/>
          <p:cNvSpPr/>
          <p:nvPr/>
        </p:nvSpPr>
        <p:spPr>
          <a:xfrm>
            <a:off x="685800" y="4191000"/>
            <a:ext cx="1981200" cy="1447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/>
              <a:t>30</a:t>
            </a:r>
            <a:endParaRPr lang="ru-RU" sz="6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38200" y="2438400"/>
            <a:ext cx="71628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Длительность жизни человека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Народная мудрость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800" dirty="0" smtClean="0"/>
              <a:t>«Здоровый человек – богатый человек»</a:t>
            </a:r>
          </a:p>
          <a:p>
            <a:endParaRPr lang="ru-RU" sz="1800" dirty="0" smtClean="0"/>
          </a:p>
          <a:p>
            <a:pPr algn="ctr"/>
            <a:r>
              <a:rPr lang="ru-RU" sz="1800" dirty="0" smtClean="0"/>
              <a:t>«Здоровьем слаб, так и духом не герой»</a:t>
            </a:r>
          </a:p>
          <a:p>
            <a:endParaRPr lang="ru-RU" sz="1800" dirty="0" smtClean="0"/>
          </a:p>
          <a:p>
            <a:pPr algn="ctr"/>
            <a:r>
              <a:rPr lang="ru-RU" sz="1800" dirty="0" smtClean="0"/>
              <a:t>«Чистым жить  - здоровым быть»</a:t>
            </a:r>
          </a:p>
          <a:p>
            <a:endParaRPr lang="ru-RU" sz="1800" dirty="0" smtClean="0"/>
          </a:p>
          <a:p>
            <a:pPr algn="ctr"/>
            <a:r>
              <a:rPr lang="ru-RU" sz="1800" dirty="0" smtClean="0"/>
              <a:t>«В здоровом теле – здоровый дух»</a:t>
            </a:r>
          </a:p>
          <a:p>
            <a:endParaRPr lang="ru-RU" sz="1800" dirty="0" smtClean="0"/>
          </a:p>
          <a:p>
            <a:pPr algn="ctr"/>
            <a:r>
              <a:rPr lang="ru-RU" sz="1800" dirty="0" smtClean="0"/>
              <a:t>«Здоровье – дороже золота»</a:t>
            </a:r>
            <a:endParaRPr lang="ru-RU" sz="1800" dirty="0"/>
          </a:p>
        </p:txBody>
      </p:sp>
    </p:spTree>
  </p:cSld>
  <p:clrMapOvr>
    <a:masterClrMapping/>
  </p:clrMapOvr>
  <p:transition spd="med">
    <p:wedge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0"/>
                            </p:stCondLst>
                            <p:childTnLst>
                              <p:par>
                                <p:cTn id="3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Загадки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два соседа непоседы – </a:t>
            </a:r>
          </a:p>
          <a:p>
            <a:pPr algn="ctr">
              <a:buNone/>
            </a:pPr>
            <a:r>
              <a:rPr lang="ru-RU" dirty="0" smtClean="0"/>
              <a:t>день на работе,</a:t>
            </a:r>
          </a:p>
          <a:p>
            <a:pPr algn="ctr">
              <a:buNone/>
            </a:pPr>
            <a:r>
              <a:rPr lang="ru-RU" dirty="0" smtClean="0"/>
              <a:t>Ночь на отдыхе.</a:t>
            </a:r>
          </a:p>
          <a:p>
            <a:pPr algn="ctr">
              <a:buNone/>
            </a:pPr>
            <a:r>
              <a:rPr lang="ru-RU" dirty="0" smtClean="0"/>
              <a:t>(Глаза)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Ношу их много лет ,</a:t>
            </a:r>
          </a:p>
          <a:p>
            <a:pPr algn="ctr">
              <a:buNone/>
            </a:pPr>
            <a:r>
              <a:rPr lang="ru-RU" dirty="0" smtClean="0"/>
              <a:t>А счёту им не знаю.</a:t>
            </a:r>
          </a:p>
          <a:p>
            <a:pPr algn="ctr">
              <a:buNone/>
            </a:pPr>
            <a:r>
              <a:rPr lang="ru-RU" dirty="0" smtClean="0"/>
              <a:t>(Волосы)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Загадки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ctr">
              <a:buNone/>
            </a:pPr>
            <a:r>
              <a:rPr lang="ru-RU" dirty="0" smtClean="0"/>
              <a:t>Ходят вдогонку,</a:t>
            </a:r>
          </a:p>
          <a:p>
            <a:pPr marL="514350" indent="-514350" algn="ctr">
              <a:buNone/>
            </a:pPr>
            <a:r>
              <a:rPr lang="ru-RU" dirty="0" smtClean="0"/>
              <a:t>А догнать друг друга</a:t>
            </a:r>
          </a:p>
          <a:p>
            <a:pPr marL="514350" indent="-514350" algn="ctr">
              <a:buNone/>
            </a:pPr>
            <a:r>
              <a:rPr lang="ru-RU" dirty="0" smtClean="0"/>
              <a:t>Не могут.</a:t>
            </a:r>
          </a:p>
          <a:p>
            <a:pPr marL="514350" indent="-514350" algn="ctr">
              <a:buNone/>
            </a:pPr>
            <a:r>
              <a:rPr lang="ru-RU" dirty="0" smtClean="0"/>
              <a:t>(Ноги)</a:t>
            </a:r>
          </a:p>
          <a:p>
            <a:pPr marL="514350" indent="-514350" algn="ctr">
              <a:buNone/>
            </a:pPr>
            <a:endParaRPr lang="ru-RU" dirty="0" smtClean="0"/>
          </a:p>
          <a:p>
            <a:pPr marL="514350" indent="-514350" algn="ctr">
              <a:buNone/>
            </a:pPr>
            <a:r>
              <a:rPr lang="ru-RU" dirty="0" smtClean="0"/>
              <a:t>Оно много меньше нас,</a:t>
            </a:r>
          </a:p>
          <a:p>
            <a:pPr marL="514350" indent="-514350" algn="ctr">
              <a:buNone/>
            </a:pPr>
            <a:r>
              <a:rPr lang="ru-RU" dirty="0" smtClean="0"/>
              <a:t>А работает всякий час.</a:t>
            </a:r>
          </a:p>
          <a:p>
            <a:pPr marL="514350" indent="-514350" algn="ctr">
              <a:buNone/>
            </a:pPr>
            <a:r>
              <a:rPr lang="ru-RU" dirty="0" smtClean="0"/>
              <a:t>(Сердце)</a:t>
            </a:r>
          </a:p>
          <a:p>
            <a:pPr marL="514350" indent="-514350" algn="ctr">
              <a:buNone/>
            </a:pP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Загадки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Между двух светил</a:t>
            </a:r>
          </a:p>
          <a:p>
            <a:pPr algn="ctr">
              <a:buNone/>
            </a:pPr>
            <a:r>
              <a:rPr lang="ru-RU" dirty="0" smtClean="0"/>
              <a:t>В середине я один.</a:t>
            </a:r>
          </a:p>
          <a:p>
            <a:pPr algn="ctr">
              <a:buNone/>
            </a:pPr>
            <a:r>
              <a:rPr lang="ru-RU" dirty="0" smtClean="0"/>
              <a:t>(Нос) 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У пяти братьев одна работа</a:t>
            </a:r>
          </a:p>
          <a:p>
            <a:pPr algn="ctr">
              <a:buNone/>
            </a:pPr>
            <a:r>
              <a:rPr lang="ru-RU" dirty="0" smtClean="0"/>
              <a:t>(Пальцы)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«что? где? когда?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1800" dirty="0" smtClean="0"/>
              <a:t>Что за лекарство, которое слушают?)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800" dirty="0" smtClean="0"/>
              <a:t>Какие опасные «подарки»солнца мы можем получить?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800" dirty="0" smtClean="0"/>
              <a:t>Что на свете дороже всего?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800" dirty="0" smtClean="0"/>
              <a:t>Что без языка ,а сказывается?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800" dirty="0" smtClean="0"/>
              <a:t>Что никогда не лень делать?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800" dirty="0" smtClean="0"/>
              <a:t>Что такое </a:t>
            </a:r>
            <a:r>
              <a:rPr lang="ru-RU" sz="1800" dirty="0" err="1" smtClean="0"/>
              <a:t>фитотерапия</a:t>
            </a:r>
            <a:r>
              <a:rPr lang="ru-RU" sz="1800" dirty="0" smtClean="0"/>
              <a:t>? 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800" dirty="0" smtClean="0"/>
              <a:t>Когда необходимо проводить физкультминутки? </a:t>
            </a:r>
            <a:endParaRPr lang="ru-RU" sz="1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ГЛАВНОЕ ПРАВИЛО </a:t>
            </a:r>
            <a:r>
              <a:rPr lang="ru-RU" dirty="0" err="1" smtClean="0"/>
              <a:t>СтранЫ</a:t>
            </a:r>
            <a:r>
              <a:rPr lang="ru-RU" dirty="0" smtClean="0"/>
              <a:t> здоровья 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217420" lvl="8" indent="-342900">
              <a:buNone/>
            </a:pPr>
            <a:endParaRPr lang="ru-RU" sz="2800" dirty="0" smtClean="0">
              <a:solidFill>
                <a:srgbClr val="00B050"/>
              </a:solidFill>
            </a:endParaRPr>
          </a:p>
          <a:p>
            <a:pPr marL="2217420" lvl="8" indent="-342900">
              <a:buNone/>
            </a:pPr>
            <a:r>
              <a:rPr lang="ru-RU" sz="2800" dirty="0" smtClean="0">
                <a:solidFill>
                  <a:srgbClr val="00B050"/>
                </a:solidFill>
              </a:rPr>
              <a:t>Я умею думать,</a:t>
            </a:r>
          </a:p>
          <a:p>
            <a:pPr marL="2217420" lvl="8" indent="-342900">
              <a:buNone/>
            </a:pPr>
            <a:r>
              <a:rPr lang="ru-RU" sz="2800" dirty="0" smtClean="0">
                <a:solidFill>
                  <a:srgbClr val="00B050"/>
                </a:solidFill>
              </a:rPr>
              <a:t>Я умею рассуждать,</a:t>
            </a:r>
          </a:p>
          <a:p>
            <a:pPr marL="2217420" lvl="8" indent="-342900">
              <a:buNone/>
            </a:pPr>
            <a:r>
              <a:rPr lang="ru-RU" sz="2800" dirty="0" smtClean="0">
                <a:solidFill>
                  <a:srgbClr val="00B050"/>
                </a:solidFill>
              </a:rPr>
              <a:t>Что полезно для здоровья,</a:t>
            </a:r>
          </a:p>
          <a:p>
            <a:pPr marL="2217420" lvl="8" indent="-342900">
              <a:buNone/>
            </a:pPr>
            <a:r>
              <a:rPr lang="ru-RU" sz="2800" dirty="0" smtClean="0">
                <a:solidFill>
                  <a:srgbClr val="00B050"/>
                </a:solidFill>
              </a:rPr>
              <a:t>То и буду выбирать!</a:t>
            </a:r>
            <a:endParaRPr lang="ru-RU" sz="28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438</TotalTime>
  <Words>532</Words>
  <Application>Microsoft Office PowerPoint</Application>
  <PresentationFormat>Экран (4:3)</PresentationFormat>
  <Paragraphs>116</Paragraphs>
  <Slides>21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23" baseType="lpstr">
      <vt:lpstr>Специальное оформление</vt:lpstr>
      <vt:lpstr>Изящная</vt:lpstr>
      <vt:lpstr>Я здоровье берегу - сам себе я помогу!</vt:lpstr>
      <vt:lpstr>СТРАНА ЗДОРОВЬЯ</vt:lpstr>
      <vt:lpstr>Жизнь=здоровье+семья +                  учёба+друзья</vt:lpstr>
      <vt:lpstr>Народная мудрость</vt:lpstr>
      <vt:lpstr>Загадки</vt:lpstr>
      <vt:lpstr>Загадки</vt:lpstr>
      <vt:lpstr>Загадки</vt:lpstr>
      <vt:lpstr>«что? где? когда?</vt:lpstr>
      <vt:lpstr>ГЛАВНОЕ ПРАВИЛО СтранЫ здоровья :</vt:lpstr>
      <vt:lpstr>ЗАЧЕМ нам нужно знать свой организм?</vt:lpstr>
      <vt:lpstr>В какой строчке указаны только внутренние органы человека? </vt:lpstr>
      <vt:lpstr>В какой строчке указаны слова, описывающие здорового человека? </vt:lpstr>
      <vt:lpstr>Помоги себе сам!</vt:lpstr>
      <vt:lpstr>Как снять стресс?</vt:lpstr>
      <vt:lpstr>Что такое гигиена?</vt:lpstr>
      <vt:lpstr>ДАВАЙТЕ ВСПОМНИМ КАК НУЖНО УХАЖИВАТЬ ЗА СОБОЙ?</vt:lpstr>
      <vt:lpstr>Каждый человек Не только должен уметь трудиться , но и отдыхать!</vt:lpstr>
      <vt:lpstr>Приятного аппетита!</vt:lpstr>
      <vt:lpstr>  Молодому организму нужно употреблять более 30  видов продуктов!</vt:lpstr>
      <vt:lpstr>Расскажите о правилах правильно питания</vt:lpstr>
      <vt:lpstr>Здоров будешь-всё добудешь!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 здоровье берегу - сам себе я помогу!</dc:title>
  <dc:creator>User</dc:creator>
  <cp:lastModifiedBy>home</cp:lastModifiedBy>
  <cp:revision>111</cp:revision>
  <dcterms:created xsi:type="dcterms:W3CDTF">2014-11-15T07:19:06Z</dcterms:created>
  <dcterms:modified xsi:type="dcterms:W3CDTF">2020-04-15T15:36:22Z</dcterms:modified>
</cp:coreProperties>
</file>